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 Congresso Educat-01.png" descr="Slide Congresso Educat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0801" y="-37720"/>
            <a:ext cx="13110628" cy="983220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o Título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4" name="Nível de Corpo Um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" name="Número do Slid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